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9"/>
    <p:restoredTop sz="94661"/>
  </p:normalViewPr>
  <p:slideViewPr>
    <p:cSldViewPr snapToGrid="0" snapToObjects="1">
      <p:cViewPr varScale="1">
        <p:scale>
          <a:sx n="95" d="100"/>
          <a:sy n="95" d="100"/>
        </p:scale>
        <p:origin x="192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605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81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642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89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38481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2097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95804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58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47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886716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593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4E6FD95-E7D3-7045-8D18-4F21C1AE9B3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E1E2960-70E0-624D-88BA-8474AEC0303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76986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CE2CD-9131-EE4F-A004-6468E1C306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5440" y="1449890"/>
            <a:ext cx="6786880" cy="2084295"/>
          </a:xfrm>
        </p:spPr>
        <p:txBody>
          <a:bodyPr/>
          <a:lstStyle/>
          <a:p>
            <a:r>
              <a:rPr lang="en-US"/>
              <a:t>Team Mystic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6ED9B9-10D1-8047-A8EC-7A319D1396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53616" y="4773705"/>
            <a:ext cx="9623612" cy="2084295"/>
          </a:xfrm>
        </p:spPr>
        <p:txBody>
          <a:bodyPr>
            <a:normAutofit/>
          </a:bodyPr>
          <a:lstStyle/>
          <a:p>
            <a:r>
              <a:rPr lang="en-US"/>
              <a:t>Yinghua Qin</a:t>
            </a:r>
          </a:p>
          <a:p>
            <a:r>
              <a:rPr lang="en-US"/>
              <a:t>Thol Chidambaram</a:t>
            </a:r>
          </a:p>
          <a:p>
            <a:r>
              <a:rPr lang="en-US"/>
              <a:t>Mitesh Kumar</a:t>
            </a:r>
          </a:p>
          <a:p>
            <a:r>
              <a:rPr lang="en-US"/>
              <a:t>Srivatsa Mulpuri</a:t>
            </a:r>
          </a:p>
          <a:p>
            <a:r>
              <a:rPr lang="en-US"/>
              <a:t>Vidhi Sharma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054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1B163-D1DA-754D-9F7C-E8662CA96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9317710" cy="787509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Screens: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C883E-7156-AA46-8DCE-D096FDDD52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169894"/>
            <a:ext cx="10178322" cy="5305721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1.Login</a:t>
            </a:r>
            <a:endParaRPr lang="en-US" dirty="0"/>
          </a:p>
          <a:p>
            <a:r>
              <a:rPr lang="en-US" i="1" dirty="0"/>
              <a:t> - Functionalities: </a:t>
            </a:r>
            <a:endParaRPr lang="en-US" dirty="0"/>
          </a:p>
          <a:p>
            <a:pPr lvl="0"/>
            <a:r>
              <a:rPr lang="en-US" dirty="0"/>
              <a:t>Button animation (Digits press animation)</a:t>
            </a:r>
          </a:p>
          <a:p>
            <a:pPr lvl="0"/>
            <a:r>
              <a:rPr lang="en-US" dirty="0"/>
              <a:t>On click event on the buttons</a:t>
            </a:r>
          </a:p>
          <a:p>
            <a:pPr lvl="0"/>
            <a:r>
              <a:rPr lang="en-US" dirty="0"/>
              <a:t>Pin check (Default pin-1234)</a:t>
            </a:r>
          </a:p>
          <a:p>
            <a:r>
              <a:rPr lang="en-US" dirty="0"/>
              <a:t> </a:t>
            </a:r>
          </a:p>
          <a:p>
            <a:r>
              <a:rPr lang="en-US" b="1" dirty="0"/>
              <a:t>2.MyCards</a:t>
            </a:r>
            <a:endParaRPr lang="en-US" dirty="0"/>
          </a:p>
          <a:p>
            <a:r>
              <a:rPr lang="en-US" i="1" dirty="0"/>
              <a:t>- Functionalities</a:t>
            </a:r>
            <a:endParaRPr lang="en-US" dirty="0"/>
          </a:p>
          <a:p>
            <a:pPr lvl="0"/>
            <a:r>
              <a:rPr lang="en-US" dirty="0"/>
              <a:t>Button animation </a:t>
            </a:r>
          </a:p>
          <a:p>
            <a:pPr lvl="0"/>
            <a:r>
              <a:rPr lang="en-US" dirty="0"/>
              <a:t>On click event on bottom menu and other buttons</a:t>
            </a:r>
          </a:p>
          <a:p>
            <a:pPr lvl="0"/>
            <a:r>
              <a:rPr lang="en-US" dirty="0"/>
              <a:t>Displays correct card amount value</a:t>
            </a:r>
          </a:p>
          <a:p>
            <a:r>
              <a:rPr lang="en-US" dirty="0"/>
              <a:t> </a:t>
            </a:r>
          </a:p>
          <a:p>
            <a:r>
              <a:rPr lang="en-US" b="1" dirty="0"/>
              <a:t>3.Pay</a:t>
            </a:r>
            <a:endParaRPr lang="en-US" dirty="0"/>
          </a:p>
          <a:p>
            <a:r>
              <a:rPr lang="en-US" i="1" dirty="0"/>
              <a:t>- Functionalities</a:t>
            </a:r>
            <a:endParaRPr lang="en-US" dirty="0"/>
          </a:p>
          <a:p>
            <a:pPr lvl="0"/>
            <a:r>
              <a:rPr lang="en-US" dirty="0"/>
              <a:t>Button animation (button click)</a:t>
            </a:r>
          </a:p>
          <a:p>
            <a:pPr lvl="0"/>
            <a:r>
              <a:rPr lang="en-US" dirty="0"/>
              <a:t>Scan animation</a:t>
            </a:r>
          </a:p>
          <a:p>
            <a:pPr lvl="0"/>
            <a:r>
              <a:rPr lang="en-US" dirty="0"/>
              <a:t>On click event on bottom menu and buttons</a:t>
            </a:r>
          </a:p>
          <a:p>
            <a:pPr lvl="0"/>
            <a:r>
              <a:rPr lang="en-US" dirty="0"/>
              <a:t>Displays correct card id value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416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3157A-4221-2043-956C-5405A1525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443753"/>
            <a:ext cx="10178322" cy="543583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 </a:t>
            </a:r>
          </a:p>
          <a:p>
            <a:r>
              <a:rPr lang="en-US" b="1" dirty="0"/>
              <a:t>4.MoreOptions</a:t>
            </a:r>
            <a:endParaRPr lang="en-US" dirty="0"/>
          </a:p>
          <a:p>
            <a:r>
              <a:rPr lang="en-US" i="1" dirty="0"/>
              <a:t>- Functionalities</a:t>
            </a:r>
            <a:endParaRPr lang="en-US" dirty="0"/>
          </a:p>
          <a:p>
            <a:pPr lvl="0"/>
            <a:r>
              <a:rPr lang="en-US" dirty="0"/>
              <a:t>On click event on menu and other buttons</a:t>
            </a:r>
          </a:p>
          <a:p>
            <a:pPr lvl="0"/>
            <a:r>
              <a:rPr lang="en-US" dirty="0"/>
              <a:t>Displays correct card amount value</a:t>
            </a:r>
          </a:p>
          <a:p>
            <a:r>
              <a:rPr lang="en-US" dirty="0"/>
              <a:t> </a:t>
            </a:r>
          </a:p>
          <a:p>
            <a:r>
              <a:rPr lang="en-US" b="1" dirty="0"/>
              <a:t>5.Settings</a:t>
            </a:r>
            <a:endParaRPr lang="en-US" dirty="0"/>
          </a:p>
          <a:p>
            <a:r>
              <a:rPr lang="en-US" i="1" dirty="0"/>
              <a:t>- Functionalities</a:t>
            </a:r>
            <a:endParaRPr lang="en-US" dirty="0"/>
          </a:p>
          <a:p>
            <a:pPr lvl="0"/>
            <a:r>
              <a:rPr lang="en-US" dirty="0"/>
              <a:t>On click event on bottom menu animation (Add Card and Set Pin buttons)</a:t>
            </a:r>
          </a:p>
          <a:p>
            <a:r>
              <a:rPr lang="en-US" dirty="0"/>
              <a:t> </a:t>
            </a:r>
          </a:p>
          <a:p>
            <a:r>
              <a:rPr lang="en-US" b="1" dirty="0"/>
              <a:t>6. Add Card Screen</a:t>
            </a:r>
            <a:endParaRPr lang="en-US" dirty="0"/>
          </a:p>
          <a:p>
            <a:r>
              <a:rPr lang="en-US" i="1" dirty="0"/>
              <a:t>-- Functionalities</a:t>
            </a:r>
            <a:endParaRPr lang="en-US" dirty="0"/>
          </a:p>
          <a:p>
            <a:pPr lvl="0"/>
            <a:r>
              <a:rPr lang="en-US" dirty="0"/>
              <a:t>Button animation (Digits press animation)</a:t>
            </a:r>
          </a:p>
          <a:p>
            <a:pPr lvl="0"/>
            <a:r>
              <a:rPr lang="en-US" dirty="0"/>
              <a:t>On click event on the buttons (Add card id, card code, add)</a:t>
            </a:r>
          </a:p>
          <a:p>
            <a:pPr lvl="0"/>
            <a:r>
              <a:rPr lang="en-US" dirty="0"/>
              <a:t>Reset pin (After resetting pi back to login screen)</a:t>
            </a:r>
          </a:p>
          <a:p>
            <a:r>
              <a:rPr lang="en-US" dirty="0"/>
              <a:t> </a:t>
            </a:r>
          </a:p>
          <a:p>
            <a:r>
              <a:rPr lang="en-US" b="1" dirty="0"/>
              <a:t>6. Payment Setup</a:t>
            </a:r>
            <a:endParaRPr lang="en-US" dirty="0"/>
          </a:p>
          <a:p>
            <a:r>
              <a:rPr lang="en-US" b="1" dirty="0"/>
              <a:t>7. Rewards</a:t>
            </a:r>
            <a:endParaRPr lang="en-US" dirty="0"/>
          </a:p>
          <a:p>
            <a:r>
              <a:rPr lang="en-US" b="1" dirty="0"/>
              <a:t>8. Find Store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172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598D0-80A0-554A-BED1-872D00A13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8994981" cy="774062"/>
          </a:xfrm>
        </p:spPr>
        <p:txBody>
          <a:bodyPr>
            <a:normAutofit fontScale="90000"/>
          </a:bodyPr>
          <a:lstStyle/>
          <a:p>
            <a:r>
              <a:rPr lang="en-US" dirty="0"/>
              <a:t>Design Pattern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27FFE-97C9-F844-A8C6-6BDBB870E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277471"/>
            <a:ext cx="10178322" cy="4602121"/>
          </a:xfrm>
        </p:spPr>
        <p:txBody>
          <a:bodyPr/>
          <a:lstStyle/>
          <a:p>
            <a:r>
              <a:rPr lang="en-US" dirty="0"/>
              <a:t>Command</a:t>
            </a:r>
          </a:p>
          <a:p>
            <a:r>
              <a:rPr lang="en-US" dirty="0"/>
              <a:t>State </a:t>
            </a:r>
          </a:p>
          <a:p>
            <a:r>
              <a:rPr lang="en-US" dirty="0"/>
              <a:t>Observer,</a:t>
            </a:r>
          </a:p>
          <a:p>
            <a:r>
              <a:rPr lang="en-US" dirty="0"/>
              <a:t>Builder </a:t>
            </a:r>
          </a:p>
          <a:p>
            <a:r>
              <a:rPr lang="en-US" dirty="0"/>
              <a:t>Visitor,</a:t>
            </a:r>
          </a:p>
          <a:p>
            <a:r>
              <a:rPr lang="en-US" dirty="0"/>
              <a:t>Adapter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526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EE8C9-BDA5-A043-8CAE-2B6318451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8726040" cy="596023"/>
          </a:xfrm>
        </p:spPr>
        <p:txBody>
          <a:bodyPr>
            <a:normAutofit fontScale="90000"/>
          </a:bodyPr>
          <a:lstStyle/>
          <a:p>
            <a:r>
              <a:rPr lang="en-US" dirty="0"/>
              <a:t>Demo</a:t>
            </a:r>
          </a:p>
        </p:txBody>
      </p:sp>
      <p:pic>
        <p:nvPicPr>
          <p:cNvPr id="4" name="demoAd">
            <a:hlinkClick r:id="" action="ppaction://media"/>
            <a:extLst>
              <a:ext uri="{FF2B5EF4-FFF2-40B4-BE49-F238E27FC236}">
                <a16:creationId xmlns:a16="http://schemas.microsoft.com/office/drawing/2014/main" id="{87366AC8-75C7-AC4E-95C4-DA09E2128DB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33366" y="978408"/>
            <a:ext cx="3160432" cy="5241919"/>
          </a:xfrm>
        </p:spPr>
      </p:pic>
    </p:spTree>
    <p:extLst>
      <p:ext uri="{BB962C8B-B14F-4D97-AF65-F5344CB8AC3E}">
        <p14:creationId xmlns:p14="http://schemas.microsoft.com/office/powerpoint/2010/main" val="932456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{EA719EF5-AB5C-8E4A-8E7C-69ED7AC66B2C}tf10001071</Template>
  <TotalTime>2</TotalTime>
  <Words>52</Words>
  <Application>Microsoft Macintosh PowerPoint</Application>
  <PresentationFormat>Widescreen</PresentationFormat>
  <Paragraphs>52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Gill Sans MT</vt:lpstr>
      <vt:lpstr>Impact</vt:lpstr>
      <vt:lpstr>Badge</vt:lpstr>
      <vt:lpstr>Team Mystic</vt:lpstr>
      <vt:lpstr>Screens: </vt:lpstr>
      <vt:lpstr>PowerPoint Presentation</vt:lpstr>
      <vt:lpstr>Design Pattern Used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Mystic</dc:title>
  <dc:creator>Sharma, Vidhi</dc:creator>
  <cp:lastModifiedBy>Sharma, Vidhi</cp:lastModifiedBy>
  <cp:revision>1</cp:revision>
  <dcterms:created xsi:type="dcterms:W3CDTF">2018-12-01T07:23:59Z</dcterms:created>
  <dcterms:modified xsi:type="dcterms:W3CDTF">2018-12-01T07:28:38Z</dcterms:modified>
</cp:coreProperties>
</file>